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19.1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100" d="100"/>
          <a:sy n="100" d="100"/>
        </p:scale>
        <p:origin x="0" y="0"/>
      </p:cViewPr>
    </p:cSldViewPr>
  </p:slideViewPr>
  <p:notesViewPr>
    <p:cSldViewPr>
      <p:cViewPr>
        <p:scale>
          <a:sx n="100" d="100"/>
          <a:sy n="100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454FE57-61E2-4760-91FF-F18138344A3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DCAC69F-E4D6-4560-94A7-F2D61165C30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63FE780-CA03-4505-803D-E7CF45DB2EC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05701C2-42D0-4C1A-AF31-7438E3A7D0F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2F286D4-56D8-458E-8D90-BC08DCF1B8D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BC4DF45-C789-491F-99E0-5BD85F86086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A349C8D6-0085-4451-839D-2705E32A738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ADEAF01C-C8AD-42C7-BB5A-2431D358582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7D9A74FB-0061-41D5-BC62-722FB2A6440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319B006-0AE2-4589-A89F-946196A52D8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64E5F23-F0E1-4837-8980-C61DBE3F29A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5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OS" val="Unix 3.10 unknown"/>
  <p:tag name="AS_RELEASE_DATE" val="2019.10.31"/>
  <p:tag name="AS_TITLE" val="Aspose.Slides for Java"/>
  <p:tag name="AS_VERSION" val="19.10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5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8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19.1000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2020-06-18T07:48:38.044</cp:lastPrinted>
  <dcterms:created xsi:type="dcterms:W3CDTF">2020-06-18T06:48:38Z</dcterms:created>
  <dcterms:modified xsi:type="dcterms:W3CDTF">2020-06-18T06:48:40Z</dcterms:modified>
</cp:coreProperties>
</file>